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MANSÃO SOBRE O MONTE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MANSÃO SOBRE O MONTE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5616CA9-5E41-4030-B647-9FCAA6A102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Aguardo o dia de </a:t>
            </a:r>
          </a:p>
          <a:p>
            <a:r>
              <a:rPr lang="pt-BR" dirty="0"/>
              <a:t>emoção sem-par, </a:t>
            </a:r>
          </a:p>
          <a:p>
            <a:r>
              <a:rPr lang="pt-BR" dirty="0"/>
              <a:t>No qual terei um </a:t>
            </a:r>
          </a:p>
          <a:p>
            <a:r>
              <a:rPr lang="pt-BR" dirty="0"/>
              <a:t>belíssimo lar, </a:t>
            </a:r>
          </a:p>
        </p:txBody>
      </p:sp>
    </p:spTree>
    <p:extLst>
      <p:ext uri="{BB962C8B-B14F-4D97-AF65-F5344CB8AC3E}">
        <p14:creationId xmlns:p14="http://schemas.microsoft.com/office/powerpoint/2010/main" val="1351983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MANSÃO SOBRE O MONTE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5616CA9-5E41-4030-B647-9FCAA6A102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Entre colinas e </a:t>
            </a:r>
          </a:p>
          <a:p>
            <a:r>
              <a:rPr lang="pt-BR" dirty="0"/>
              <a:t>vales formosos,</a:t>
            </a:r>
          </a:p>
          <a:p>
            <a:r>
              <a:rPr lang="pt-BR" dirty="0"/>
              <a:t>Donde se avista a cidade eternal. </a:t>
            </a:r>
          </a:p>
        </p:txBody>
      </p:sp>
    </p:spTree>
    <p:extLst>
      <p:ext uri="{BB962C8B-B14F-4D97-AF65-F5344CB8AC3E}">
        <p14:creationId xmlns:p14="http://schemas.microsoft.com/office/powerpoint/2010/main" val="2864274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MANSÃO SOBRE O MONTE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553370C-9588-4102-B3E1-FBBA0CD393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Terei uma casa no </a:t>
            </a:r>
          </a:p>
          <a:p>
            <a:r>
              <a:rPr lang="pt-BR" dirty="0"/>
              <a:t>alto do monte, </a:t>
            </a:r>
          </a:p>
          <a:p>
            <a:r>
              <a:rPr lang="pt-BR" dirty="0"/>
              <a:t>Com flores lindas </a:t>
            </a:r>
          </a:p>
          <a:p>
            <a:r>
              <a:rPr lang="pt-BR" dirty="0"/>
              <a:t>por todo o jardim.</a:t>
            </a:r>
          </a:p>
        </p:txBody>
      </p:sp>
    </p:spTree>
    <p:extLst>
      <p:ext uri="{BB962C8B-B14F-4D97-AF65-F5344CB8AC3E}">
        <p14:creationId xmlns:p14="http://schemas.microsoft.com/office/powerpoint/2010/main" val="781593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MANSÃO SOBRE O MONTE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60EE052-072F-42C0-A9D1-33BDC35C1C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Aves cantando nas </a:t>
            </a:r>
          </a:p>
          <a:p>
            <a:r>
              <a:rPr lang="pt-BR" dirty="0"/>
              <a:t>copas frondosas, </a:t>
            </a:r>
          </a:p>
          <a:p>
            <a:r>
              <a:rPr lang="pt-BR" dirty="0"/>
              <a:t>Rejubilando na vida sem-fim. </a:t>
            </a:r>
          </a:p>
        </p:txBody>
      </p:sp>
    </p:spTree>
    <p:extLst>
      <p:ext uri="{BB962C8B-B14F-4D97-AF65-F5344CB8AC3E}">
        <p14:creationId xmlns:p14="http://schemas.microsoft.com/office/powerpoint/2010/main" val="100240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MANSÃO SOBRE O MONTE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69A2F47-88AC-4009-9810-72613487DF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Manhãs bem claras, </a:t>
            </a:r>
          </a:p>
          <a:p>
            <a:r>
              <a:rPr lang="pt-BR" dirty="0"/>
              <a:t>sem nuvens escuras;</a:t>
            </a:r>
          </a:p>
          <a:p>
            <a:r>
              <a:rPr lang="pt-BR" dirty="0"/>
              <a:t>O Sol, radiante, </a:t>
            </a:r>
          </a:p>
          <a:p>
            <a:r>
              <a:rPr lang="pt-BR" dirty="0"/>
              <a:t>está sempre a brilhar.</a:t>
            </a:r>
          </a:p>
        </p:txBody>
      </p:sp>
    </p:spTree>
    <p:extLst>
      <p:ext uri="{BB962C8B-B14F-4D97-AF65-F5344CB8AC3E}">
        <p14:creationId xmlns:p14="http://schemas.microsoft.com/office/powerpoint/2010/main" val="3535350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MANSÃO SOBRE O MONTE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65235EF-4BBA-4D80-A989-D2F73DD05E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Animaizinhos, </a:t>
            </a:r>
          </a:p>
          <a:p>
            <a:r>
              <a:rPr lang="pt-BR" dirty="0"/>
              <a:t>sem susto ou temores,</a:t>
            </a:r>
          </a:p>
          <a:p>
            <a:r>
              <a:rPr lang="pt-BR" dirty="0"/>
              <a:t>Entre crianças a </a:t>
            </a:r>
          </a:p>
          <a:p>
            <a:r>
              <a:rPr lang="pt-BR" dirty="0"/>
              <a:t>correr e a brincar. </a:t>
            </a:r>
          </a:p>
        </p:txBody>
      </p:sp>
    </p:spTree>
    <p:extLst>
      <p:ext uri="{BB962C8B-B14F-4D97-AF65-F5344CB8AC3E}">
        <p14:creationId xmlns:p14="http://schemas.microsoft.com/office/powerpoint/2010/main" val="2053589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MANSÃO SOBRE O MONTE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553370C-9588-4102-B3E1-FBBA0CD393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Terei uma casa no </a:t>
            </a:r>
          </a:p>
          <a:p>
            <a:r>
              <a:rPr lang="pt-BR" dirty="0"/>
              <a:t>alto do monte, </a:t>
            </a:r>
          </a:p>
          <a:p>
            <a:r>
              <a:rPr lang="pt-BR" dirty="0"/>
              <a:t>Com flores lindas </a:t>
            </a:r>
          </a:p>
          <a:p>
            <a:r>
              <a:rPr lang="pt-BR" dirty="0"/>
              <a:t>por todo o jardim.</a:t>
            </a:r>
          </a:p>
        </p:txBody>
      </p:sp>
    </p:spTree>
    <p:extLst>
      <p:ext uri="{BB962C8B-B14F-4D97-AF65-F5344CB8AC3E}">
        <p14:creationId xmlns:p14="http://schemas.microsoft.com/office/powerpoint/2010/main" val="1824785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MANSÃO SOBRE O MONTE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60EE052-072F-42C0-A9D1-33BDC35C1C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Aves cantando nas </a:t>
            </a:r>
          </a:p>
          <a:p>
            <a:r>
              <a:rPr lang="pt-BR" dirty="0"/>
              <a:t>copas frondosas, </a:t>
            </a:r>
          </a:p>
          <a:p>
            <a:r>
              <a:rPr lang="pt-BR" dirty="0"/>
              <a:t>Rejubilando na vida sem-fim. </a:t>
            </a:r>
          </a:p>
        </p:txBody>
      </p:sp>
    </p:spTree>
    <p:extLst>
      <p:ext uri="{BB962C8B-B14F-4D97-AF65-F5344CB8AC3E}">
        <p14:creationId xmlns:p14="http://schemas.microsoft.com/office/powerpoint/2010/main" val="749405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124</Words>
  <Application>Microsoft Office PowerPoint</Application>
  <PresentationFormat>Apresentação na tela (16:9)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MANSÃO SOBRE O MONTE</vt:lpstr>
      <vt:lpstr>MANSÃO SOBRE O MONTE</vt:lpstr>
      <vt:lpstr>MANSÃO SOBRE O MONTE</vt:lpstr>
      <vt:lpstr>MANSÃO SOBRE O MONTE</vt:lpstr>
      <vt:lpstr>MANSÃO SOBRE O MONTE</vt:lpstr>
      <vt:lpstr>MANSÃO SOBRE O MONTE</vt:lpstr>
      <vt:lpstr>MANSÃO SOBRE O MONTE</vt:lpstr>
      <vt:lpstr>MANSÃO SOBRE O MONTE</vt:lpstr>
      <vt:lpstr>MANSÃO SOBRE O MONTE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2019-06-12T23:04:28Z</dcterms:modified>
</cp:coreProperties>
</file>

<file path=docProps/thumbnail.jpeg>
</file>